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gif>
</file>

<file path=ppt/media/image3.png>
</file>

<file path=ppt/media/image4.png>
</file>

<file path=ppt/media/image5.gif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1B657-B441-7D3B-4600-18DA0CE4A0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8F1580-E437-EA38-D33A-AB2D0F7BB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148DA-B9DC-805A-AF72-92094C029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F19FA-3F33-2256-13DD-4CE8A5C29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A9457A-D3B3-BA0C-400F-8F2C9CF4E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37048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CA338-8E17-D1DE-3E53-73D361C98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A94B74-4327-F930-2DE5-127115A04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99B9F-9BEF-7A27-2910-EE51C6B23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D2B66-338C-DF0A-9D78-5C362CD1D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9DC0EB-74B5-4A33-B699-7F3434281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4456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FBC727-AAF5-9795-7A52-02C6E046D8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3AE7D9-0DDA-4A3F-E20D-B2DB941525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2500C-B14A-ECBE-4F6D-8A7E24F30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46E39-A18B-94EC-186E-34802FAC0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F50FC-83F3-C1F3-04BB-1702CDD3D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06749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367DA-70C6-80A8-E66B-C8A30A1B5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B6406-56CF-DDA3-33C9-2B455CB4F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89F6DD-F72B-ED69-EEBC-1BDF6B2C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5EF6A5-640F-FBB8-F6FA-8B4189738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3385B-1960-885F-46A9-6CAC31CF3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97004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D2579-ADEB-E737-BB07-AF2C8D78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FB8C1-D4CB-5640-2825-1EAC8FDC2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4429B-9588-CF03-11E4-EB2FC9073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98F2D-230C-B58B-031D-46C58D051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6A102-CDE2-01EB-0DB2-8390B6218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53938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090C3-C565-5D97-EF9B-05F8AC2E4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BF3D3-1449-0A8E-3F01-C007F61BA1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1F669-4987-9757-1A9A-2EC55E677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1A99EC-19CD-D88E-7C7F-E72574209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BE765A-57BC-0DD4-9306-3E3BE0686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0AF8F7-BFE9-7871-6FD1-13FC32572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0727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C8376-FFDF-38BB-7DC4-EFEA4FB36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8984B-804A-D68B-D0F9-E0C768A61B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8E9E7A-84A8-89AF-F959-20ECE8146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FEEAC-2480-84AA-4535-A0563CC041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9095BE-2998-D12F-1071-8DE0B82E46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AAFB82-EEC8-6936-9951-923E93FE7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40B137-F92E-FCCC-ED43-D6E62360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28A7F3-B5C1-BA7F-3FEE-910A09FAA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1898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9FEAF-D2EC-77A1-BD2A-9ABF676A5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594ED4-FCFB-B85D-717D-F009C83FC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08D88E-DC0B-A54C-1A6F-B86892545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0C3FCC-E677-E12E-A352-748749289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08524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4E52A2-2E51-CD7D-91E6-A23004558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7CA763-0492-54AB-7E34-C4AF4968B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A4D2E-CDD0-3565-A92D-59A35187B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4815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819F3-79D3-7AD4-E9A2-670F9C9C1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7E63D-E003-73DE-B119-921800057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C95A40-84A6-FBDE-64D9-811495DFC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A2F985-A069-8FC6-95B4-A4E1ECA34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E407AF-C31B-AE7C-8958-AAC3968DC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AA03A-BEB3-7041-381A-B08FDD517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10435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E86E1-E9BD-5F5B-2006-B167F0226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DB4642-FFE3-A508-A403-F13D65878D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160CEC-9253-D9DD-8C59-43615DB72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8FE47-BC4F-6221-A00B-8726D2424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B4D1FF-F776-0506-7BE5-E7D0A8C32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448F1E-4568-2E7E-5187-FF875964A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21523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65C12B-4D51-D5C5-CFAD-45312BA6B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5CF830-C499-B1D7-6239-848914ACA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87FE0-DE0D-98A8-8CB7-870011D1E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358FB9-7917-4D92-B69A-9AEB2127E831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370DD-FA7A-D085-17C3-470D0E0FC8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92183-4F42-4027-AF29-233D626EEF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F43E5F-B1A4-4F83-BBF7-4EE8ED3EBE3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30658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81B3DE-1BDC-6B78-6AD0-7B211549E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6FD745-1755-7115-E58F-D293BAD177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scene3d>
              <a:camera prst="orthographicFront"/>
              <a:lightRig rig="threePt" dir="t"/>
            </a:scene3d>
            <a:sp3d extrusionH="57150" prstMaterial="dkEdge">
              <a:bevelT w="38100" h="38100" prst="relaxedInset"/>
            </a:sp3d>
          </a:bodyPr>
          <a:lstStyle/>
          <a:p>
            <a:r>
              <a:rPr lang="pl-PL" dirty="0">
                <a:effectLst>
                  <a:glow rad="127000">
                    <a:schemeClr val="accent5">
                      <a:satMod val="175000"/>
                      <a:alpha val="43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Mein </a:t>
            </a:r>
            <a:br>
              <a:rPr lang="pl-PL" dirty="0">
                <a:effectLst>
                  <a:glow rad="127000">
                    <a:schemeClr val="accent5">
                      <a:satMod val="175000"/>
                      <a:alpha val="43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</a:br>
            <a:r>
              <a:rPr lang="pl-PL" dirty="0">
                <a:effectLst>
                  <a:glow rad="127000">
                    <a:schemeClr val="accent5">
                      <a:satMod val="175000"/>
                      <a:alpha val="43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Peggle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99AF95-21C9-34CF-64A7-260292A24C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79050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441C802-2B47-5563-693B-68C640EAA04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EE9487-B3D8-F494-A654-A863DCF9E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effectLst>
                  <a:glow rad="63500">
                    <a:schemeClr val="accent4">
                      <a:satMod val="175000"/>
                      <a:alpha val="40000"/>
                    </a:schemeClr>
                  </a:glow>
                  <a:outerShdw blurRad="50800" dist="50800" dir="5400000" algn="ctr" rotWithShape="0">
                    <a:schemeClr val="accent3">
                      <a:lumMod val="20000"/>
                      <a:lumOff val="80000"/>
                    </a:schemeClr>
                  </a:outerShdw>
                  <a:reflection blurRad="6350" stA="60000" endA="900" endPos="58000" dir="5400000" sy="-100000" algn="bl" rotWithShape="0"/>
                </a:effectLst>
              </a:rPr>
              <a:t>Ontwerk</a:t>
            </a:r>
          </a:p>
        </p:txBody>
      </p:sp>
      <p:pic>
        <p:nvPicPr>
          <p:cNvPr id="5122" name="Picture 2" descr="obraz">
            <a:extLst>
              <a:ext uri="{FF2B5EF4-FFF2-40B4-BE49-F238E27FC236}">
                <a16:creationId xmlns:a16="http://schemas.microsoft.com/office/drawing/2014/main" id="{C3FB1BD1-5561-E8F9-E98A-B26DF6009C3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038" y="1690688"/>
            <a:ext cx="5361867" cy="4351338"/>
          </a:xfrm>
          <a:prstGeom prst="rect">
            <a:avLst/>
          </a:prstGeom>
          <a:noFill/>
          <a:effectLst>
            <a:glow rad="139700">
              <a:schemeClr val="accent5">
                <a:satMod val="175000"/>
                <a:alpha val="40000"/>
              </a:schemeClr>
            </a:glow>
            <a:reflection blurRad="6350" stA="50000" endA="300" endPos="55000" dir="5400000" sy="-100000" algn="bl" rotWithShape="0"/>
            <a:softEdge rad="31750"/>
          </a:effectLst>
          <a:scene3d>
            <a:camera prst="orthographicFront"/>
            <a:lightRig rig="threePt" dir="t"/>
          </a:scene3d>
          <a:sp3d>
            <a:bevelT prst="relaxedInset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D56451-76EB-33AE-CD17-0BDA3E9DB0EE}"/>
              </a:ext>
            </a:extLst>
          </p:cNvPr>
          <p:cNvSpPr txBox="1"/>
          <p:nvPr/>
        </p:nvSpPr>
        <p:spPr>
          <a:xfrm>
            <a:off x="671804" y="2239347"/>
            <a:ext cx="39561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Helemaal scrapped bruh😭😭😭💔💔💔✌️✌️✌️✌️✌️✌️✌️✌️✌️✌️✌️😿😿😿😿😿😿😿</a:t>
            </a:r>
          </a:p>
        </p:txBody>
      </p:sp>
    </p:spTree>
    <p:extLst>
      <p:ext uri="{BB962C8B-B14F-4D97-AF65-F5344CB8AC3E}">
        <p14:creationId xmlns:p14="http://schemas.microsoft.com/office/powerpoint/2010/main" val="3256264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121A-2F87-F92C-310F-0A04256DD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Wat was mijn inspiratie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6ED16-7548-4B0C-EC61-2C8213C9E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  <a:reflection blurRad="6350" stA="64000" endPos="28000" dir="5400000" sy="-100000" algn="bl" rotWithShape="0"/>
                </a:effectLst>
              </a:rPr>
              <a:t>Mijn inspiraties waren...</a:t>
            </a:r>
          </a:p>
          <a:p>
            <a:r>
              <a:rPr lang="pl-PL" dirty="0"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  <a:reflection blurRad="6350" stA="64000" endPos="28000" dir="5400000" sy="-100000" algn="bl" rotWithShape="0"/>
                </a:effectLst>
              </a:rPr>
              <a:t>Peggle,</a:t>
            </a:r>
          </a:p>
          <a:p>
            <a:r>
              <a:rPr lang="pl-PL" dirty="0"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outerShdw blurRad="50800" dist="38100" algn="l" rotWithShape="0">
                    <a:prstClr val="black">
                      <a:alpha val="40000"/>
                    </a:prstClr>
                  </a:outerShdw>
                  <a:reflection blurRad="6350" stA="64000" endPos="28000" dir="5400000" sy="-100000" algn="bl" rotWithShape="0"/>
                </a:effectLst>
              </a:rPr>
              <a:t>En Teto Neru En miku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E0F1E0-7FB9-B197-E5F3-4689931B8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595" y="3626039"/>
            <a:ext cx="3234647" cy="2391799"/>
          </a:xfrm>
          <a:prstGeom prst="rect">
            <a:avLst/>
          </a:prstGeom>
          <a:effectLst>
            <a:glow rad="1905000">
              <a:schemeClr val="accent3">
                <a:alpha val="40000"/>
              </a:schemeClr>
            </a:glow>
            <a:outerShdw blurRad="317500" dist="304800" dir="5700000" sx="101000" sy="101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</p:pic>
      <p:pic>
        <p:nvPicPr>
          <p:cNvPr id="1026" name="Picture 2" descr="Peggle | Xbox Clips &amp; Screenshots">
            <a:extLst>
              <a:ext uri="{FF2B5EF4-FFF2-40B4-BE49-F238E27FC236}">
                <a16:creationId xmlns:a16="http://schemas.microsoft.com/office/drawing/2014/main" id="{7DB88340-F455-0CC0-57F2-BC32F2D44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saturation sat="1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6710" y="460563"/>
            <a:ext cx="2912236" cy="2619375"/>
          </a:xfrm>
          <a:prstGeom prst="rect">
            <a:avLst/>
          </a:prstGeom>
          <a:noFill/>
          <a:effectLst>
            <a:glow rad="228600">
              <a:schemeClr val="accent4">
                <a:satMod val="175000"/>
                <a:alpha val="40000"/>
              </a:schemeClr>
            </a:glow>
            <a:outerShdw blurRad="50800" dir="8400000" sx="88000" sy="88000" kx="1200000" algn="br" rotWithShape="0">
              <a:schemeClr val="accent3">
                <a:lumMod val="40000"/>
                <a:lumOff val="60000"/>
                <a:alpha val="20000"/>
              </a:schemeClr>
            </a:outerShdw>
            <a:softEdge rad="12700"/>
          </a:effectLst>
          <a:scene3d>
            <a:camera prst="orthographicFront"/>
            <a:lightRig rig="threePt" dir="t"/>
          </a:scene3d>
          <a:sp3d>
            <a:bevelT w="101600" prst="riblet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2603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584ED22-6B76-5EDA-F07C-2314B23FF6AE}"/>
              </a:ext>
            </a:extLst>
          </p:cNvPr>
          <p:cNvSpPr/>
          <p:nvPr/>
        </p:nvSpPr>
        <p:spPr>
          <a:xfrm>
            <a:off x="0" y="-102637"/>
            <a:ext cx="12316408" cy="706327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1B5FA7-D9BB-53C3-2AD0-AAE9417DE24F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extrusionH="76200">
            <a:bevelT w="114300" prst="artDeco"/>
            <a:bevelB prst="convex"/>
            <a:extrusionClr>
              <a:schemeClr val="accent2">
                <a:lumMod val="75000"/>
              </a:schemeClr>
            </a:extrusionClr>
          </a:sp3d>
        </p:spPr>
        <p:txBody>
          <a:bodyPr/>
          <a:lstStyle/>
          <a:p>
            <a:r>
              <a:rPr lang="pl-PL" dirty="0">
                <a:latin typeface="Comic Sans MS" panose="030F0702030302020204" pitchFamily="66" charset="0"/>
              </a:rPr>
              <a:t>Gif van de speletje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F71470-3C14-40F2-F11E-5A71EDFD85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057" y="1825625"/>
            <a:ext cx="7759886" cy="4351338"/>
          </a:xfrm>
          <a:effectLst>
            <a:glow rad="63500">
              <a:schemeClr val="accent5">
                <a:satMod val="175000"/>
                <a:alpha val="40000"/>
              </a:schemeClr>
            </a:glow>
            <a:reflection blurRad="6350" stA="50000" endA="300" endPos="55000" dir="5400000" sy="-100000" algn="bl" rotWithShape="0"/>
            <a:softEdge rad="3175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F9B922-C56B-70DA-C7D6-74C2D67CFA94}"/>
              </a:ext>
            </a:extLst>
          </p:cNvPr>
          <p:cNvSpPr txBox="1"/>
          <p:nvPr/>
        </p:nvSpPr>
        <p:spPr>
          <a:xfrm>
            <a:off x="5234472" y="6260841"/>
            <a:ext cx="4544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Dit is spedup btw </a:t>
            </a:r>
          </a:p>
        </p:txBody>
      </p:sp>
    </p:spTree>
    <p:extLst>
      <p:ext uri="{BB962C8B-B14F-4D97-AF65-F5344CB8AC3E}">
        <p14:creationId xmlns:p14="http://schemas.microsoft.com/office/powerpoint/2010/main" val="758261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60D83-3BC5-CAF4-C907-393016FD3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Wat ging er goed?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EA800-4291-9294-2A0D-395E240802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3617"/>
            <a:ext cx="10515600" cy="4351338"/>
          </a:xfrm>
          <a:effectLst>
            <a:glow rad="63500">
              <a:schemeClr val="accent4">
                <a:satMod val="175000"/>
                <a:alpha val="40000"/>
              </a:schemeClr>
            </a:glow>
            <a:reflection blurRad="6350" stA="50000" endA="300" endPos="55000" dir="5400000" sy="-100000" algn="bl" rotWithShape="0"/>
            <a:softEdge rad="31750"/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/>
          <a:lstStyle/>
          <a:p>
            <a:r>
              <a:rPr lang="pl-PL" dirty="0"/>
              <a:t>De thema’s bedenken</a:t>
            </a:r>
          </a:p>
          <a:p>
            <a:r>
              <a:rPr lang="pl-PL" dirty="0"/>
              <a:t>Code copieren van github (80% daar van)</a:t>
            </a:r>
          </a:p>
          <a:p>
            <a:r>
              <a:rPr lang="pl-PL" dirty="0"/>
              <a:t>Muziek toevoegen.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Wat heb ik er van geleeerd?</a:t>
            </a:r>
          </a:p>
          <a:p>
            <a:r>
              <a:rPr lang="pl-PL" dirty="0"/>
              <a:t>Ngl idk bro.</a:t>
            </a:r>
          </a:p>
          <a:p>
            <a:endParaRPr lang="pl-PL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5F53A29-F9C3-8FEC-E1C9-61F408A9F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664" y="849830"/>
            <a:ext cx="3672684" cy="2401094"/>
          </a:xfrm>
          <a:prstGeom prst="rect">
            <a:avLst/>
          </a:prstGeom>
          <a:noFill/>
          <a:effectLst>
            <a:glow rad="1905000">
              <a:schemeClr val="accent5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blurRad="101600" stA="50000" endA="300" endPos="19000" dir="5400000" sy="-100000" algn="bl" rotWithShape="0"/>
          </a:effectLst>
          <a:scene3d>
            <a:camera prst="orthographicFront"/>
            <a:lightRig rig="threePt" dir="t"/>
          </a:scene3d>
          <a:sp3d>
            <a:bevelT prst="relaxedInset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he Simpsons season 10 - Wikipedia">
            <a:extLst>
              <a:ext uri="{FF2B5EF4-FFF2-40B4-BE49-F238E27FC236}">
                <a16:creationId xmlns:a16="http://schemas.microsoft.com/office/drawing/2014/main" id="{3471E710-01C5-4D68-3F9A-362B74521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1884" y="3235601"/>
            <a:ext cx="2114136" cy="2533650"/>
          </a:xfrm>
          <a:prstGeom prst="rect">
            <a:avLst/>
          </a:prstGeom>
          <a:noFill/>
          <a:effectLst>
            <a:glow rad="1905000">
              <a:schemeClr val="accent5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blurRad="101600" stA="50000" endA="300" endPos="19000" dir="5400000" sy="-100000" algn="bl" rotWithShape="0"/>
          </a:effectLst>
          <a:scene3d>
            <a:camera prst="orthographicFront"/>
            <a:lightRig rig="threePt" dir="t"/>
          </a:scene3d>
          <a:sp3d>
            <a:bevelT prst="relaxedInset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0326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A196FCC-BB39-2F65-D8C2-AFEDC7583B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074120-9DE9-1446-3CB5-37666E7E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effectLst>
                  <a:outerShdw blurRad="63500" dist="2540000" dir="4620000" sx="103000" sy="103000" algn="tl" rotWithShape="0">
                    <a:prstClr val="black">
                      <a:alpha val="46000"/>
                    </a:prstClr>
                  </a:outerShdw>
                </a:effectLst>
              </a:rPr>
              <a:t>Wat vond ik lastig?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70B49-6A0D-29C3-163A-FED486A48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Fouten finden en oplossen (ook met hulp van de docent 😭😭😭)</a:t>
            </a:r>
          </a:p>
          <a:p>
            <a:r>
              <a:rPr lang="pl-PL" dirty="0"/>
              <a:t>Verder idk het was vorig jaar    983u2cskksjxodrfjwejiowejfopjseoifj</a:t>
            </a:r>
          </a:p>
        </p:txBody>
      </p:sp>
      <p:pic>
        <p:nvPicPr>
          <p:cNvPr id="3074" name="Picture 2" descr="19,000+ Confused Emoji Stock Photos, Pictures &amp; Royalty-Free ...">
            <a:extLst>
              <a:ext uri="{FF2B5EF4-FFF2-40B4-BE49-F238E27FC236}">
                <a16:creationId xmlns:a16="http://schemas.microsoft.com/office/drawing/2014/main" id="{D5BE2287-562B-6C61-2876-6D90FAC3B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colorTemperature colorTemp="4000"/>
                    </a14:imgEffect>
                    <a14:imgEffect>
                      <a14:saturation sat="400000"/>
                    </a14:imgEffect>
                    <a14:imgEffect>
                      <a14:brightnessContrast bright="-43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3963" y="2950806"/>
            <a:ext cx="5829300" cy="3226157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 prst="convex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1280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400E1-8909-B2A6-7173-BD01F40D0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effectLst>
                  <a:glow rad="139700">
                    <a:schemeClr val="accent5">
                      <a:satMod val="175000"/>
                      <a:alpha val="40000"/>
                    </a:schemeClr>
                  </a:glow>
                  <a:outerShdw blurRad="50800" dist="38100" dir="4200000" algn="t" rotWithShape="0">
                    <a:prstClr val="black">
                      <a:alpha val="40000"/>
                    </a:prstClr>
                  </a:outerShdw>
                </a:effectLst>
              </a:rPr>
              <a:t>Waar ben ik trots op?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582DC-7D75-1EF4-9039-3548C6ED8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Hoe de game er uit ziet</a:t>
            </a:r>
          </a:p>
          <a:p>
            <a:r>
              <a:rPr lang="pl-PL" dirty="0"/>
              <a:t>Dat het ook echt werkt.</a:t>
            </a:r>
          </a:p>
        </p:txBody>
      </p:sp>
      <p:pic>
        <p:nvPicPr>
          <p:cNvPr id="4098" name="Picture 2" descr="Google Gmail Logo">
            <a:extLst>
              <a:ext uri="{FF2B5EF4-FFF2-40B4-BE49-F238E27FC236}">
                <a16:creationId xmlns:a16="http://schemas.microsoft.com/office/drawing/2014/main" id="{30B72E12-505B-63B0-42A4-8DFEE1B80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945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2232" y="1616432"/>
            <a:ext cx="7000875" cy="3095625"/>
          </a:xfrm>
          <a:prstGeom prst="rect">
            <a:avLst/>
          </a:prstGeom>
          <a:noFill/>
          <a:effectLst>
            <a:glow rad="127000">
              <a:schemeClr val="accent1">
                <a:alpha val="97000"/>
              </a:schemeClr>
            </a:glow>
            <a:reflection blurRad="6350" stA="50000" endA="300" dir="5400000" sy="-100000" algn="bl" rotWithShape="0"/>
            <a:softEdge rad="1270000"/>
          </a:effectLst>
          <a:scene3d>
            <a:camera prst="orthographicFront"/>
            <a:lightRig rig="threePt" dir="t"/>
          </a:scene3d>
          <a:sp3d>
            <a:bevelT prst="relaxedInset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7638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109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Comic Sans MS</vt:lpstr>
      <vt:lpstr>Office Theme</vt:lpstr>
      <vt:lpstr>Mein  Peggle game</vt:lpstr>
      <vt:lpstr>Ontwerk</vt:lpstr>
      <vt:lpstr>Wat was mijn inspiratie</vt:lpstr>
      <vt:lpstr>Gif van de speletje</vt:lpstr>
      <vt:lpstr>Wat ging er goed?</vt:lpstr>
      <vt:lpstr>Wat vond ik lastig?</vt:lpstr>
      <vt:lpstr>Waar ben ik trots op?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Jakub Szymanski</dc:creator>
  <cp:lastModifiedBy>Jakub Szymanski</cp:lastModifiedBy>
  <cp:revision>2</cp:revision>
  <dcterms:created xsi:type="dcterms:W3CDTF">2026-01-22T12:16:16Z</dcterms:created>
  <dcterms:modified xsi:type="dcterms:W3CDTF">2026-01-22T13:06:48Z</dcterms:modified>
</cp:coreProperties>
</file>

<file path=docProps/thumbnail.jpeg>
</file>